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77050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39" autoAdjust="0"/>
  </p:normalViewPr>
  <p:slideViewPr>
    <p:cSldViewPr>
      <p:cViewPr varScale="1">
        <p:scale>
          <a:sx n="115" d="100"/>
          <a:sy n="115" d="100"/>
        </p:scale>
        <p:origin x="-1572" y="-114"/>
      </p:cViewPr>
      <p:guideLst>
        <p:guide orient="horz" pos="216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6344"/>
            <a:ext cx="7772400" cy="14741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6995"/>
            <a:ext cx="6400800" cy="17574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9496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76056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402"/>
            <a:ext cx="2057400" cy="58677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402"/>
            <a:ext cx="6019800" cy="58677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3279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80619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19142"/>
            <a:ext cx="7772400" cy="13658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14788"/>
            <a:ext cx="7772400" cy="15043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90638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646"/>
            <a:ext cx="4038600" cy="4538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646"/>
            <a:ext cx="4038600" cy="4538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359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9377"/>
            <a:ext cx="4040188" cy="6415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80916"/>
            <a:ext cx="4040188" cy="39622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9377"/>
            <a:ext cx="4041775" cy="6415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80916"/>
            <a:ext cx="4041775" cy="39622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56983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56196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74826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808"/>
            <a:ext cx="3008313" cy="11652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809"/>
            <a:ext cx="5111750" cy="5869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9087"/>
            <a:ext cx="3008313" cy="47040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59338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13935"/>
            <a:ext cx="5486400" cy="5683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4477"/>
            <a:ext cx="5486400" cy="41262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82247"/>
            <a:ext cx="5486400" cy="8070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48452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duotone>
              <a:schemeClr val="accent5">
                <a:shade val="45000"/>
                <a:satMod val="135000"/>
              </a:schemeClr>
              <a:prstClr val="white"/>
            </a:duotone>
            <a:lum/>
          </a:blip>
          <a:srcRect/>
          <a:tile tx="0" ty="0" sx="50000" sy="5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401"/>
            <a:ext cx="82296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4646"/>
            <a:ext cx="8229600" cy="4538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74007"/>
            <a:ext cx="2133600" cy="36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24423-E4FF-4A1B-A2E8-D5800FFD894E}" type="datetimeFigureOut">
              <a:rPr lang="fr-LU" smtClean="0"/>
              <a:t>21/05/2015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74007"/>
            <a:ext cx="2895600" cy="36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74007"/>
            <a:ext cx="2133600" cy="36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67414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duotone>
              <a:schemeClr val="accent5">
                <a:shade val="45000"/>
                <a:satMod val="135000"/>
              </a:schemeClr>
              <a:prstClr val="white"/>
            </a:duotone>
            <a:lum/>
          </a:blip>
          <a:srcRect/>
          <a:tile tx="0" ty="0" sx="50000" sy="5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504" y="126157"/>
            <a:ext cx="4572000" cy="66218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Die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Jugendkommission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des  FC </a:t>
            </a:r>
            <a:r>
              <a:rPr lang="fr-CH" sz="1400" b="1" dirty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MUNSBACH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lädt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Sie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herzlichst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ein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zu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Ihrem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:</a:t>
            </a:r>
            <a:endParaRPr lang="fr-LU" sz="1400" b="1" dirty="0">
              <a:solidFill>
                <a:prstClr val="black"/>
              </a:solidFill>
              <a:latin typeface="+mj-lt"/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err="1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Familien</a:t>
            </a:r>
            <a:r>
              <a:rPr lang="fr-CH" sz="2800" b="1" dirty="0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 </a:t>
            </a:r>
            <a:r>
              <a:rPr lang="fr-CH" sz="2800" b="1" dirty="0" err="1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Fussball</a:t>
            </a:r>
            <a:r>
              <a:rPr lang="fr-CH" sz="2800" b="1" dirty="0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 Tag</a:t>
            </a:r>
            <a:endParaRPr lang="fr-LU" sz="28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Auf</a:t>
            </a:r>
            <a:r>
              <a:rPr lang="fr-CH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dem</a:t>
            </a:r>
            <a:r>
              <a:rPr lang="fr-CH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Fussballfeld</a:t>
            </a:r>
            <a:r>
              <a:rPr lang="fr-CH" b="1" dirty="0" smtClean="0">
                <a:solidFill>
                  <a:prstClr val="black"/>
                </a:solidFill>
                <a:ea typeface="Calibri"/>
                <a:cs typeface="Times New Roman"/>
              </a:rPr>
              <a:t> des FC MUNSBACH</a:t>
            </a:r>
            <a:endParaRPr lang="fr-CH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11.00 </a:t>
            </a:r>
            <a:r>
              <a:rPr lang="fr-CH" sz="2800" b="1" dirty="0">
                <a:solidFill>
                  <a:prstClr val="black"/>
                </a:solidFill>
                <a:ea typeface="Calibri"/>
                <a:cs typeface="Times New Roman"/>
              </a:rPr>
              <a:t>– 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17.00 </a:t>
            </a:r>
            <a:r>
              <a:rPr lang="fr-CH" sz="2800" b="1" dirty="0">
                <a:solidFill>
                  <a:prstClr val="black"/>
                </a:solidFill>
                <a:ea typeface="Calibri"/>
                <a:cs typeface="Times New Roman"/>
              </a:rPr>
              <a:t>HRS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Aktivitäten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28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für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 ALLE</a:t>
            </a:r>
          </a:p>
          <a:p>
            <a:pPr marL="1371600" lvl="2" indent="-457200">
              <a:spcAft>
                <a:spcPts val="1000"/>
              </a:spcAft>
              <a:buFontTx/>
              <a:buChar char="-"/>
            </a:pP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Tore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schiessen</a:t>
            </a:r>
            <a:endParaRPr lang="fr-CH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371600" lvl="2" indent="-457200">
              <a:spcAft>
                <a:spcPts val="1000"/>
              </a:spcAft>
              <a:buFontTx/>
              <a:buChar char="-"/>
            </a:pP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Rennspiele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600" b="1" dirty="0">
                <a:solidFill>
                  <a:prstClr val="black"/>
                </a:solidFill>
                <a:ea typeface="Calibri"/>
                <a:cs typeface="Times New Roman"/>
              </a:rPr>
              <a:t>&amp;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Kleine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Fussballspiele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600" b="1" dirty="0">
                <a:solidFill>
                  <a:prstClr val="black"/>
                </a:solidFill>
                <a:ea typeface="Calibri"/>
                <a:cs typeface="Times New Roman"/>
              </a:rPr>
              <a:t>(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Sportliches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Outfit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)</a:t>
            </a:r>
            <a:endParaRPr lang="fr-CH" sz="28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BBQ 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&amp; </a:t>
            </a:r>
            <a:r>
              <a:rPr lang="fr-CH" sz="3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Softgetränke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 1 </a:t>
            </a:r>
            <a:r>
              <a:rPr lang="fr-CH" sz="3200" b="1" dirty="0">
                <a:solidFill>
                  <a:prstClr val="black"/>
                </a:solidFill>
                <a:ea typeface="Calibri"/>
                <a:cs typeface="Times New Roman"/>
              </a:rPr>
              <a:t>€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1200" b="1" dirty="0" smtClean="0">
                <a:solidFill>
                  <a:prstClr val="black"/>
                </a:solidFill>
                <a:ea typeface="Calibri"/>
                <a:cs typeface="Times New Roman"/>
              </a:rPr>
              <a:t>(</a:t>
            </a:r>
            <a:r>
              <a:rPr lang="fr-CH" sz="1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ausgenommen</a:t>
            </a:r>
            <a:r>
              <a:rPr lang="fr-CH" sz="12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Aquarius</a:t>
            </a:r>
            <a:r>
              <a:rPr lang="fr-CH" sz="12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200" b="1" dirty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fr-CH" sz="1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alkoholische</a:t>
            </a:r>
            <a:r>
              <a:rPr lang="fr-CH" sz="12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Getränke</a:t>
            </a:r>
            <a:r>
              <a:rPr lang="fr-CH" sz="1200" b="1" dirty="0" smtClean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fr-CH" sz="1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Kaffee</a:t>
            </a:r>
            <a:r>
              <a:rPr lang="fr-CH" sz="1200" b="1" dirty="0" smtClean="0">
                <a:solidFill>
                  <a:prstClr val="black"/>
                </a:solidFill>
                <a:ea typeface="Calibri"/>
                <a:cs typeface="Times New Roman"/>
              </a:rPr>
              <a:t>) </a:t>
            </a:r>
            <a:endParaRPr lang="fr-CH" sz="12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4400" b="1" dirty="0" smtClean="0">
                <a:solidFill>
                  <a:prstClr val="black"/>
                </a:solidFill>
                <a:cs typeface="Times New Roman"/>
              </a:rPr>
              <a:t>GESELLEN SIE SICH ZU UNS</a:t>
            </a:r>
            <a:endParaRPr lang="fr-LU" sz="4400" dirty="0">
              <a:solidFill>
                <a:srgbClr val="F79646">
                  <a:lumMod val="75000"/>
                </a:srgb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38856" y="4537183"/>
            <a:ext cx="4537893" cy="16937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smtClean="0">
                <a:ea typeface="Calibri"/>
                <a:cs typeface="Times New Roman"/>
              </a:rPr>
              <a:t>28.6.2015</a:t>
            </a:r>
            <a:endParaRPr lang="fr-LU" sz="2800" b="1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H" sz="2400" b="1" dirty="0" smtClean="0">
                <a:ea typeface="Calibri"/>
                <a:cs typeface="Times New Roman"/>
              </a:rPr>
              <a:t>11.00 </a:t>
            </a:r>
            <a:r>
              <a:rPr lang="fr-CH" sz="2400" b="1" dirty="0" smtClean="0">
                <a:ea typeface="Calibri"/>
                <a:cs typeface="Times New Roman"/>
              </a:rPr>
              <a:t>– 17.00 </a:t>
            </a:r>
            <a:r>
              <a:rPr lang="fr-CH" sz="2400" b="1" dirty="0" smtClean="0">
                <a:ea typeface="Calibri"/>
                <a:cs typeface="Times New Roman"/>
              </a:rPr>
              <a:t>HRS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CH" sz="2400" b="1" dirty="0" smtClean="0">
                <a:ea typeface="Calibri"/>
                <a:cs typeface="Times New Roman"/>
              </a:rPr>
              <a:t>TERRAIN FC MUNSBACH </a:t>
            </a:r>
            <a:endParaRPr lang="fr-CH" sz="2400" b="1" dirty="0" smtClean="0"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959" y="2286397"/>
            <a:ext cx="3779685" cy="2028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054" y="343807"/>
            <a:ext cx="2813157" cy="194259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980" y="4901514"/>
            <a:ext cx="965133" cy="965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616" y="4896360"/>
            <a:ext cx="965133" cy="965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135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107504" y="279982"/>
            <a:ext cx="4464496" cy="61750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Le Comité des Jeunes  du </a:t>
            </a:r>
            <a:r>
              <a:rPr lang="fr-CH" sz="1400" b="1" dirty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FC MUNSBACH 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a le plaisir de vous inviter 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à sa:</a:t>
            </a:r>
            <a:endParaRPr lang="fr-LU" sz="1400" b="1" dirty="0">
              <a:solidFill>
                <a:prstClr val="black"/>
              </a:solidFill>
              <a:latin typeface="+mj-lt"/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LU" sz="2800" b="1" dirty="0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JOURNEE FOOT FAMILIALE</a:t>
            </a:r>
            <a:endParaRPr lang="fr-LU" sz="28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b="1" dirty="0" smtClean="0">
                <a:solidFill>
                  <a:prstClr val="black"/>
                </a:solidFill>
                <a:ea typeface="Calibri"/>
                <a:cs typeface="Times New Roman"/>
              </a:rPr>
              <a:t> au TERRAIN  du FC </a:t>
            </a:r>
            <a:r>
              <a:rPr lang="fr-CH" b="1" dirty="0">
                <a:solidFill>
                  <a:prstClr val="black"/>
                </a:solidFill>
                <a:ea typeface="Calibri"/>
                <a:cs typeface="Times New Roman"/>
              </a:rPr>
              <a:t>MUNSBACH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11.00 </a:t>
            </a:r>
            <a:r>
              <a:rPr lang="fr-CH" sz="2800" b="1" dirty="0">
                <a:solidFill>
                  <a:prstClr val="black"/>
                </a:solidFill>
                <a:ea typeface="Calibri"/>
                <a:cs typeface="Times New Roman"/>
              </a:rPr>
              <a:t>– 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17.00 </a:t>
            </a:r>
            <a:r>
              <a:rPr lang="fr-CH" sz="2800" b="1" dirty="0">
                <a:solidFill>
                  <a:prstClr val="black"/>
                </a:solidFill>
                <a:ea typeface="Calibri"/>
                <a:cs typeface="Times New Roman"/>
              </a:rPr>
              <a:t>HRS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Activités 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et pour TOUS</a:t>
            </a:r>
          </a:p>
          <a:p>
            <a:pPr marL="1371600" lvl="2" indent="-457200">
              <a:spcAft>
                <a:spcPts val="1000"/>
              </a:spcAft>
              <a:buFontTx/>
              <a:buChar char="-"/>
            </a:pP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Tirs aux buts</a:t>
            </a:r>
          </a:p>
          <a:p>
            <a:pPr marL="1371600" lvl="2" indent="-457200">
              <a:spcAft>
                <a:spcPts val="1000"/>
              </a:spcAft>
              <a:buFontTx/>
              <a:buChar char="-"/>
            </a:pP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Parcours de jeux &amp; Petits Matchs (Tenue sportive)</a:t>
            </a:r>
            <a:endParaRPr lang="fr-CH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Grillades </a:t>
            </a:r>
            <a:r>
              <a:rPr lang="fr-CH" sz="3200" b="1" dirty="0">
                <a:solidFill>
                  <a:prstClr val="black"/>
                </a:solidFill>
                <a:ea typeface="Calibri"/>
                <a:cs typeface="Times New Roman"/>
              </a:rPr>
              <a:t>&amp; </a:t>
            </a:r>
            <a:r>
              <a:rPr lang="fr-CH" sz="3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Softdrinks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3200" b="1" dirty="0">
                <a:solidFill>
                  <a:prstClr val="black"/>
                </a:solidFill>
                <a:ea typeface="Calibri"/>
                <a:cs typeface="Times New Roman"/>
              </a:rPr>
              <a:t>1 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€ 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(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exceptions </a:t>
            </a:r>
            <a:r>
              <a:rPr lang="fr-CH" sz="10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Aquarius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000" b="1" dirty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Boissons 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alcoolisées, 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café) </a:t>
            </a:r>
            <a:endParaRPr lang="fr-CH" sz="10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4400" b="1" dirty="0" smtClean="0">
                <a:solidFill>
                  <a:prstClr val="black"/>
                </a:solidFill>
                <a:cs typeface="Times New Roman"/>
              </a:rPr>
              <a:t>REJOIGNEZ-NOUS</a:t>
            </a:r>
            <a:endParaRPr lang="fr-LU" sz="4400" dirty="0">
              <a:solidFill>
                <a:srgbClr val="F79646">
                  <a:lumMod val="75000"/>
                </a:srgb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37292" y="354689"/>
            <a:ext cx="4427984" cy="63032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The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Youth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Committee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of FC </a:t>
            </a:r>
            <a:r>
              <a:rPr lang="fr-CH" sz="1400" b="1" dirty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MUNSBACH 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has the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plaisure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to invite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you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 to </a:t>
            </a:r>
            <a:r>
              <a:rPr lang="fr-CH" sz="1400" b="1" dirty="0" err="1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their</a:t>
            </a:r>
            <a:r>
              <a:rPr lang="fr-CH" sz="1400" b="1" dirty="0" smtClean="0">
                <a:solidFill>
                  <a:prstClr val="black"/>
                </a:solidFill>
                <a:latin typeface="+mj-lt"/>
                <a:ea typeface="Calibri"/>
                <a:cs typeface="Times New Roman"/>
              </a:rPr>
              <a:t>:</a:t>
            </a:r>
            <a:endParaRPr lang="fr-LU" sz="1400" b="1" dirty="0">
              <a:solidFill>
                <a:prstClr val="black"/>
              </a:solidFill>
              <a:latin typeface="+mj-lt"/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LU" sz="2800" b="1" dirty="0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FAMILY FOOTBALL DAY</a:t>
            </a:r>
            <a:endParaRPr lang="fr-LU" sz="28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b="1" dirty="0" smtClean="0">
                <a:solidFill>
                  <a:prstClr val="black"/>
                </a:solidFill>
                <a:ea typeface="Calibri"/>
                <a:cs typeface="Times New Roman"/>
              </a:rPr>
              <a:t> at the football </a:t>
            </a:r>
            <a:r>
              <a:rPr lang="fr-CH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field</a:t>
            </a:r>
            <a:r>
              <a:rPr lang="fr-CH" b="1" dirty="0" smtClean="0">
                <a:solidFill>
                  <a:prstClr val="black"/>
                </a:solidFill>
                <a:ea typeface="Calibri"/>
                <a:cs typeface="Times New Roman"/>
              </a:rPr>
              <a:t> in MUNSBACH</a:t>
            </a:r>
            <a:endParaRPr lang="fr-CH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11.00 </a:t>
            </a:r>
            <a:r>
              <a:rPr lang="fr-CH" sz="2800" b="1" dirty="0">
                <a:solidFill>
                  <a:prstClr val="black"/>
                </a:solidFill>
                <a:ea typeface="Calibri"/>
                <a:cs typeface="Times New Roman"/>
              </a:rPr>
              <a:t>– 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17.00 </a:t>
            </a:r>
            <a:r>
              <a:rPr lang="fr-CH" sz="2800" b="1" dirty="0">
                <a:solidFill>
                  <a:prstClr val="black"/>
                </a:solidFill>
                <a:ea typeface="Calibri"/>
                <a:cs typeface="Times New Roman"/>
              </a:rPr>
              <a:t>HRS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28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Activities</a:t>
            </a:r>
            <a:r>
              <a:rPr lang="fr-CH" sz="2800" b="1" dirty="0" smtClean="0">
                <a:solidFill>
                  <a:prstClr val="black"/>
                </a:solidFill>
                <a:ea typeface="Calibri"/>
                <a:cs typeface="Times New Roman"/>
              </a:rPr>
              <a:t> for ALL</a:t>
            </a:r>
          </a:p>
          <a:p>
            <a:pPr marL="1371600" lvl="2" indent="-457200">
              <a:spcAft>
                <a:spcPts val="1000"/>
              </a:spcAft>
              <a:buFontTx/>
              <a:buChar char="-"/>
            </a:pP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Shots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on Goal</a:t>
            </a:r>
          </a:p>
          <a:p>
            <a:pPr marL="1371600" lvl="2" indent="-457200">
              <a:spcAft>
                <a:spcPts val="1000"/>
              </a:spcAft>
              <a:buFontTx/>
              <a:buChar char="-"/>
            </a:pP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Race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games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&amp; Small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Games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(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Sporty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6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Outfit</a:t>
            </a:r>
            <a:r>
              <a:rPr lang="fr-CH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)</a:t>
            </a:r>
            <a:endParaRPr lang="fr-CH" sz="16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BBQ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3200" b="1" dirty="0">
                <a:solidFill>
                  <a:prstClr val="black"/>
                </a:solidFill>
                <a:ea typeface="Calibri"/>
                <a:cs typeface="Times New Roman"/>
              </a:rPr>
              <a:t>&amp; </a:t>
            </a:r>
            <a:r>
              <a:rPr lang="fr-CH" sz="32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Softdrinks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3200" b="1" dirty="0">
                <a:solidFill>
                  <a:prstClr val="black"/>
                </a:solidFill>
                <a:ea typeface="Calibri"/>
                <a:cs typeface="Times New Roman"/>
              </a:rPr>
              <a:t>1 </a:t>
            </a:r>
            <a:r>
              <a:rPr lang="fr-CH" sz="3200" b="1" dirty="0" smtClean="0">
                <a:solidFill>
                  <a:prstClr val="black"/>
                </a:solidFill>
                <a:ea typeface="Calibri"/>
                <a:cs typeface="Times New Roman"/>
              </a:rPr>
              <a:t>€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(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exceptions </a:t>
            </a:r>
            <a:r>
              <a:rPr lang="fr-CH" sz="10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Aquarius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000" b="1" dirty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fr-CH" sz="10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alcoholic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CH" sz="1000" b="1" dirty="0" err="1" smtClean="0">
                <a:solidFill>
                  <a:prstClr val="black"/>
                </a:solidFill>
                <a:ea typeface="Calibri"/>
                <a:cs typeface="Times New Roman"/>
              </a:rPr>
              <a:t>beverages</a:t>
            </a:r>
            <a:r>
              <a:rPr lang="fr-CH" sz="1000" b="1" dirty="0" smtClean="0">
                <a:solidFill>
                  <a:prstClr val="black"/>
                </a:solidFill>
                <a:ea typeface="Calibri"/>
                <a:cs typeface="Times New Roman"/>
              </a:rPr>
              <a:t>, coffee) </a:t>
            </a:r>
            <a:endParaRPr lang="fr-CH" sz="10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CH" sz="4400" b="1" dirty="0" smtClean="0"/>
              <a:t>JOIN US</a:t>
            </a:r>
            <a:endParaRPr lang="fr-LU" sz="4400" b="1" dirty="0"/>
          </a:p>
        </p:txBody>
      </p:sp>
    </p:spTree>
    <p:extLst>
      <p:ext uri="{BB962C8B-B14F-4D97-AF65-F5344CB8AC3E}">
        <p14:creationId xmlns:p14="http://schemas.microsoft.com/office/powerpoint/2010/main" val="531189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186</Words>
  <Application>Microsoft Office PowerPoint</Application>
  <PresentationFormat>Personaliséiert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Diatitelen</vt:lpstr>
      </vt:variant>
      <vt:variant>
        <vt:i4>2</vt:i4>
      </vt:variant>
    </vt:vector>
  </HeadingPairs>
  <TitlesOfParts>
    <vt:vector size="3" baseType="lpstr">
      <vt:lpstr>Office Theme</vt:lpstr>
      <vt:lpstr>PowerPoint Presentatioun</vt:lpstr>
      <vt:lpstr>PowerPoint Presentatioun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Komes Lucien</dc:creator>
  <cp:lastModifiedBy>Komes Lucien</cp:lastModifiedBy>
  <cp:revision>29</cp:revision>
  <cp:lastPrinted>2015-05-21T12:43:48Z</cp:lastPrinted>
  <dcterms:created xsi:type="dcterms:W3CDTF">2014-08-01T09:05:54Z</dcterms:created>
  <dcterms:modified xsi:type="dcterms:W3CDTF">2015-05-21T12:48:33Z</dcterms:modified>
</cp:coreProperties>
</file>